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9944100" cy="272589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517" autoAdjust="0"/>
    <p:restoredTop sz="94660"/>
  </p:normalViewPr>
  <p:slideViewPr>
    <p:cSldViewPr snapToGrid="0">
      <p:cViewPr>
        <p:scale>
          <a:sx n="97" d="100"/>
          <a:sy n="97" d="100"/>
        </p:scale>
        <p:origin x="464" y="-11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5809" y="4461135"/>
            <a:ext cx="8452485" cy="9490158"/>
          </a:xfrm>
        </p:spPr>
        <p:txBody>
          <a:bodyPr anchor="b"/>
          <a:lstStyle>
            <a:lvl1pPr algn="ctr">
              <a:defRPr sz="652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3014" y="14317269"/>
            <a:ext cx="7458075" cy="6581272"/>
          </a:xfrm>
        </p:spPr>
        <p:txBody>
          <a:bodyPr/>
          <a:lstStyle>
            <a:lvl1pPr marL="0" indent="0" algn="ctr">
              <a:buNone/>
              <a:defRPr sz="2610"/>
            </a:lvl1pPr>
            <a:lvl2pPr marL="497205" indent="0" algn="ctr">
              <a:buNone/>
              <a:defRPr sz="2175"/>
            </a:lvl2pPr>
            <a:lvl3pPr marL="994410" indent="0" algn="ctr">
              <a:buNone/>
              <a:defRPr sz="1958"/>
            </a:lvl3pPr>
            <a:lvl4pPr marL="1491615" indent="0" algn="ctr">
              <a:buNone/>
              <a:defRPr sz="1740"/>
            </a:lvl4pPr>
            <a:lvl5pPr marL="1988821" indent="0" algn="ctr">
              <a:buNone/>
              <a:defRPr sz="1740"/>
            </a:lvl5pPr>
            <a:lvl6pPr marL="2486025" indent="0" algn="ctr">
              <a:buNone/>
              <a:defRPr sz="1740"/>
            </a:lvl6pPr>
            <a:lvl7pPr marL="2983231" indent="0" algn="ctr">
              <a:buNone/>
              <a:defRPr sz="1740"/>
            </a:lvl7pPr>
            <a:lvl8pPr marL="3480436" indent="0" algn="ctr">
              <a:buNone/>
              <a:defRPr sz="1740"/>
            </a:lvl8pPr>
            <a:lvl9pPr marL="3977641" indent="0" algn="ctr">
              <a:buNone/>
              <a:defRPr sz="174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85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979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16248" y="1451289"/>
            <a:ext cx="2144197" cy="2310071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3658" y="1451289"/>
            <a:ext cx="6308288" cy="2310071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46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961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78" y="6795820"/>
            <a:ext cx="8576786" cy="11338969"/>
          </a:xfrm>
        </p:spPr>
        <p:txBody>
          <a:bodyPr anchor="b"/>
          <a:lstStyle>
            <a:lvl1pPr>
              <a:defRPr sz="652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478" y="18242063"/>
            <a:ext cx="8576786" cy="5962896"/>
          </a:xfrm>
        </p:spPr>
        <p:txBody>
          <a:bodyPr/>
          <a:lstStyle>
            <a:lvl1pPr marL="0" indent="0">
              <a:buNone/>
              <a:defRPr sz="2610">
                <a:solidFill>
                  <a:schemeClr val="tx1"/>
                </a:solidFill>
              </a:defRPr>
            </a:lvl1pPr>
            <a:lvl2pPr marL="497205" indent="0">
              <a:buNone/>
              <a:defRPr sz="2175">
                <a:solidFill>
                  <a:schemeClr val="tx1">
                    <a:tint val="75000"/>
                  </a:schemeClr>
                </a:solidFill>
              </a:defRPr>
            </a:lvl2pPr>
            <a:lvl3pPr marL="994410" indent="0">
              <a:buNone/>
              <a:defRPr sz="1958">
                <a:solidFill>
                  <a:schemeClr val="tx1">
                    <a:tint val="75000"/>
                  </a:schemeClr>
                </a:solidFill>
              </a:defRPr>
            </a:lvl3pPr>
            <a:lvl4pPr marL="1491615" indent="0">
              <a:buNone/>
              <a:defRPr sz="1740">
                <a:solidFill>
                  <a:schemeClr val="tx1">
                    <a:tint val="75000"/>
                  </a:schemeClr>
                </a:solidFill>
              </a:defRPr>
            </a:lvl4pPr>
            <a:lvl5pPr marL="1988821" indent="0">
              <a:buNone/>
              <a:defRPr sz="1740">
                <a:solidFill>
                  <a:schemeClr val="tx1">
                    <a:tint val="75000"/>
                  </a:schemeClr>
                </a:solidFill>
              </a:defRPr>
            </a:lvl5pPr>
            <a:lvl6pPr marL="2486025" indent="0">
              <a:buNone/>
              <a:defRPr sz="1740">
                <a:solidFill>
                  <a:schemeClr val="tx1">
                    <a:tint val="75000"/>
                  </a:schemeClr>
                </a:solidFill>
              </a:defRPr>
            </a:lvl6pPr>
            <a:lvl7pPr marL="2983231" indent="0">
              <a:buNone/>
              <a:defRPr sz="1740">
                <a:solidFill>
                  <a:schemeClr val="tx1">
                    <a:tint val="75000"/>
                  </a:schemeClr>
                </a:solidFill>
              </a:defRPr>
            </a:lvl7pPr>
            <a:lvl8pPr marL="3480436" indent="0">
              <a:buNone/>
              <a:defRPr sz="1740">
                <a:solidFill>
                  <a:schemeClr val="tx1">
                    <a:tint val="75000"/>
                  </a:schemeClr>
                </a:solidFill>
              </a:defRPr>
            </a:lvl8pPr>
            <a:lvl9pPr marL="3977641" indent="0">
              <a:buNone/>
              <a:defRPr sz="17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40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3657" y="7256438"/>
            <a:ext cx="4226243" cy="1729556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4201" y="7256438"/>
            <a:ext cx="4226243" cy="1729556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712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52" y="1451295"/>
            <a:ext cx="8576786" cy="52688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953" y="6682232"/>
            <a:ext cx="4206820" cy="3274862"/>
          </a:xfrm>
        </p:spPr>
        <p:txBody>
          <a:bodyPr anchor="b"/>
          <a:lstStyle>
            <a:lvl1pPr marL="0" indent="0">
              <a:buNone/>
              <a:defRPr sz="2610" b="1"/>
            </a:lvl1pPr>
            <a:lvl2pPr marL="497205" indent="0">
              <a:buNone/>
              <a:defRPr sz="2175" b="1"/>
            </a:lvl2pPr>
            <a:lvl3pPr marL="994410" indent="0">
              <a:buNone/>
              <a:defRPr sz="1958" b="1"/>
            </a:lvl3pPr>
            <a:lvl4pPr marL="1491615" indent="0">
              <a:buNone/>
              <a:defRPr sz="1740" b="1"/>
            </a:lvl4pPr>
            <a:lvl5pPr marL="1988821" indent="0">
              <a:buNone/>
              <a:defRPr sz="1740" b="1"/>
            </a:lvl5pPr>
            <a:lvl6pPr marL="2486025" indent="0">
              <a:buNone/>
              <a:defRPr sz="1740" b="1"/>
            </a:lvl6pPr>
            <a:lvl7pPr marL="2983231" indent="0">
              <a:buNone/>
              <a:defRPr sz="1740" b="1"/>
            </a:lvl7pPr>
            <a:lvl8pPr marL="3480436" indent="0">
              <a:buNone/>
              <a:defRPr sz="1740" b="1"/>
            </a:lvl8pPr>
            <a:lvl9pPr marL="3977641" indent="0">
              <a:buNone/>
              <a:defRPr sz="17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953" y="9957096"/>
            <a:ext cx="4206820" cy="146453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4201" y="6682232"/>
            <a:ext cx="4227538" cy="3274862"/>
          </a:xfrm>
        </p:spPr>
        <p:txBody>
          <a:bodyPr anchor="b"/>
          <a:lstStyle>
            <a:lvl1pPr marL="0" indent="0">
              <a:buNone/>
              <a:defRPr sz="2610" b="1"/>
            </a:lvl1pPr>
            <a:lvl2pPr marL="497205" indent="0">
              <a:buNone/>
              <a:defRPr sz="2175" b="1"/>
            </a:lvl2pPr>
            <a:lvl3pPr marL="994410" indent="0">
              <a:buNone/>
              <a:defRPr sz="1958" b="1"/>
            </a:lvl3pPr>
            <a:lvl4pPr marL="1491615" indent="0">
              <a:buNone/>
              <a:defRPr sz="1740" b="1"/>
            </a:lvl4pPr>
            <a:lvl5pPr marL="1988821" indent="0">
              <a:buNone/>
              <a:defRPr sz="1740" b="1"/>
            </a:lvl5pPr>
            <a:lvl6pPr marL="2486025" indent="0">
              <a:buNone/>
              <a:defRPr sz="1740" b="1"/>
            </a:lvl6pPr>
            <a:lvl7pPr marL="2983231" indent="0">
              <a:buNone/>
              <a:defRPr sz="1740" b="1"/>
            </a:lvl7pPr>
            <a:lvl8pPr marL="3480436" indent="0">
              <a:buNone/>
              <a:defRPr sz="1740" b="1"/>
            </a:lvl8pPr>
            <a:lvl9pPr marL="3977641" indent="0">
              <a:buNone/>
              <a:defRPr sz="17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4201" y="9957096"/>
            <a:ext cx="4227538" cy="146453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4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50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03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52" y="1817269"/>
            <a:ext cx="3207231" cy="6360424"/>
          </a:xfrm>
        </p:spPr>
        <p:txBody>
          <a:bodyPr anchor="b"/>
          <a:lstStyle>
            <a:lvl1pPr>
              <a:defRPr sz="34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7539" y="3924794"/>
            <a:ext cx="5034201" cy="19371532"/>
          </a:xfrm>
        </p:spPr>
        <p:txBody>
          <a:bodyPr/>
          <a:lstStyle>
            <a:lvl1pPr>
              <a:defRPr sz="3480"/>
            </a:lvl1pPr>
            <a:lvl2pPr>
              <a:defRPr sz="3045"/>
            </a:lvl2pPr>
            <a:lvl3pPr>
              <a:defRPr sz="2610"/>
            </a:lvl3pPr>
            <a:lvl4pPr>
              <a:defRPr sz="2175"/>
            </a:lvl4pPr>
            <a:lvl5pPr>
              <a:defRPr sz="2175"/>
            </a:lvl5pPr>
            <a:lvl6pPr>
              <a:defRPr sz="2175"/>
            </a:lvl6pPr>
            <a:lvl7pPr>
              <a:defRPr sz="2175"/>
            </a:lvl7pPr>
            <a:lvl8pPr>
              <a:defRPr sz="2175"/>
            </a:lvl8pPr>
            <a:lvl9pPr>
              <a:defRPr sz="217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952" y="8177693"/>
            <a:ext cx="3207231" cy="15150179"/>
          </a:xfrm>
        </p:spPr>
        <p:txBody>
          <a:bodyPr/>
          <a:lstStyle>
            <a:lvl1pPr marL="0" indent="0">
              <a:buNone/>
              <a:defRPr sz="1740"/>
            </a:lvl1pPr>
            <a:lvl2pPr marL="497205" indent="0">
              <a:buNone/>
              <a:defRPr sz="1523"/>
            </a:lvl2pPr>
            <a:lvl3pPr marL="994410" indent="0">
              <a:buNone/>
              <a:defRPr sz="1305"/>
            </a:lvl3pPr>
            <a:lvl4pPr marL="1491615" indent="0">
              <a:buNone/>
              <a:defRPr sz="1088"/>
            </a:lvl4pPr>
            <a:lvl5pPr marL="1988821" indent="0">
              <a:buNone/>
              <a:defRPr sz="1088"/>
            </a:lvl5pPr>
            <a:lvl6pPr marL="2486025" indent="0">
              <a:buNone/>
              <a:defRPr sz="1088"/>
            </a:lvl6pPr>
            <a:lvl7pPr marL="2983231" indent="0">
              <a:buNone/>
              <a:defRPr sz="1088"/>
            </a:lvl7pPr>
            <a:lvl8pPr marL="3480436" indent="0">
              <a:buNone/>
              <a:defRPr sz="1088"/>
            </a:lvl8pPr>
            <a:lvl9pPr marL="3977641" indent="0">
              <a:buNone/>
              <a:defRPr sz="108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087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52" y="1817269"/>
            <a:ext cx="3207231" cy="6360424"/>
          </a:xfrm>
        </p:spPr>
        <p:txBody>
          <a:bodyPr anchor="b"/>
          <a:lstStyle>
            <a:lvl1pPr>
              <a:defRPr sz="34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27539" y="3924794"/>
            <a:ext cx="5034201" cy="19371532"/>
          </a:xfrm>
        </p:spPr>
        <p:txBody>
          <a:bodyPr anchor="t"/>
          <a:lstStyle>
            <a:lvl1pPr marL="0" indent="0">
              <a:buNone/>
              <a:defRPr sz="3480"/>
            </a:lvl1pPr>
            <a:lvl2pPr marL="497205" indent="0">
              <a:buNone/>
              <a:defRPr sz="3045"/>
            </a:lvl2pPr>
            <a:lvl3pPr marL="994410" indent="0">
              <a:buNone/>
              <a:defRPr sz="2610"/>
            </a:lvl3pPr>
            <a:lvl4pPr marL="1491615" indent="0">
              <a:buNone/>
              <a:defRPr sz="2175"/>
            </a:lvl4pPr>
            <a:lvl5pPr marL="1988821" indent="0">
              <a:buNone/>
              <a:defRPr sz="2175"/>
            </a:lvl5pPr>
            <a:lvl6pPr marL="2486025" indent="0">
              <a:buNone/>
              <a:defRPr sz="2175"/>
            </a:lvl6pPr>
            <a:lvl7pPr marL="2983231" indent="0">
              <a:buNone/>
              <a:defRPr sz="2175"/>
            </a:lvl7pPr>
            <a:lvl8pPr marL="3480436" indent="0">
              <a:buNone/>
              <a:defRPr sz="2175"/>
            </a:lvl8pPr>
            <a:lvl9pPr marL="3977641" indent="0">
              <a:buNone/>
              <a:defRPr sz="217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952" y="8177693"/>
            <a:ext cx="3207231" cy="15150179"/>
          </a:xfrm>
        </p:spPr>
        <p:txBody>
          <a:bodyPr/>
          <a:lstStyle>
            <a:lvl1pPr marL="0" indent="0">
              <a:buNone/>
              <a:defRPr sz="1740"/>
            </a:lvl1pPr>
            <a:lvl2pPr marL="497205" indent="0">
              <a:buNone/>
              <a:defRPr sz="1523"/>
            </a:lvl2pPr>
            <a:lvl3pPr marL="994410" indent="0">
              <a:buNone/>
              <a:defRPr sz="1305"/>
            </a:lvl3pPr>
            <a:lvl4pPr marL="1491615" indent="0">
              <a:buNone/>
              <a:defRPr sz="1088"/>
            </a:lvl4pPr>
            <a:lvl5pPr marL="1988821" indent="0">
              <a:buNone/>
              <a:defRPr sz="1088"/>
            </a:lvl5pPr>
            <a:lvl6pPr marL="2486025" indent="0">
              <a:buNone/>
              <a:defRPr sz="1088"/>
            </a:lvl6pPr>
            <a:lvl7pPr marL="2983231" indent="0">
              <a:buNone/>
              <a:defRPr sz="1088"/>
            </a:lvl7pPr>
            <a:lvl8pPr marL="3480436" indent="0">
              <a:buNone/>
              <a:defRPr sz="1088"/>
            </a:lvl8pPr>
            <a:lvl9pPr marL="3977641" indent="0">
              <a:buNone/>
              <a:defRPr sz="108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58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3657" y="1451295"/>
            <a:ext cx="8576786" cy="5268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3657" y="7256438"/>
            <a:ext cx="8576786" cy="17295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3658" y="25265028"/>
            <a:ext cx="2237423" cy="14512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93983" y="25265028"/>
            <a:ext cx="3356134" cy="14512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23021" y="25265028"/>
            <a:ext cx="2237423" cy="14512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988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94410" rtl="0" eaLnBrk="1" latinLnBrk="0" hangingPunct="1">
        <a:lnSpc>
          <a:spcPct val="90000"/>
        </a:lnSpc>
        <a:spcBef>
          <a:spcPct val="0"/>
        </a:spcBef>
        <a:buNone/>
        <a:defRPr sz="47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8603" indent="-248603" algn="l" defTabSz="994410" rtl="0" eaLnBrk="1" latinLnBrk="0" hangingPunct="1">
        <a:lnSpc>
          <a:spcPct val="90000"/>
        </a:lnSpc>
        <a:spcBef>
          <a:spcPts val="1088"/>
        </a:spcBef>
        <a:buFont typeface="Arial" panose="020B0604020202020204" pitchFamily="34" charset="0"/>
        <a:buChar char="•"/>
        <a:defRPr sz="3045" kern="1200">
          <a:solidFill>
            <a:schemeClr val="tx1"/>
          </a:solidFill>
          <a:latin typeface="+mn-lt"/>
          <a:ea typeface="+mn-ea"/>
          <a:cs typeface="+mn-cs"/>
        </a:defRPr>
      </a:lvl1pPr>
      <a:lvl2pPr marL="745808" indent="-248603" algn="l" defTabSz="99441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610" kern="1200">
          <a:solidFill>
            <a:schemeClr val="tx1"/>
          </a:solidFill>
          <a:latin typeface="+mn-lt"/>
          <a:ea typeface="+mn-ea"/>
          <a:cs typeface="+mn-cs"/>
        </a:defRPr>
      </a:lvl2pPr>
      <a:lvl3pPr marL="1243014" indent="-248603" algn="l" defTabSz="99441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3pPr>
      <a:lvl4pPr marL="1740218" indent="-248603" algn="l" defTabSz="99441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1958" kern="1200">
          <a:solidFill>
            <a:schemeClr val="tx1"/>
          </a:solidFill>
          <a:latin typeface="+mn-lt"/>
          <a:ea typeface="+mn-ea"/>
          <a:cs typeface="+mn-cs"/>
        </a:defRPr>
      </a:lvl4pPr>
      <a:lvl5pPr marL="2237424" indent="-248603" algn="l" defTabSz="99441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1958" kern="1200">
          <a:solidFill>
            <a:schemeClr val="tx1"/>
          </a:solidFill>
          <a:latin typeface="+mn-lt"/>
          <a:ea typeface="+mn-ea"/>
          <a:cs typeface="+mn-cs"/>
        </a:defRPr>
      </a:lvl5pPr>
      <a:lvl6pPr marL="2734629" indent="-248603" algn="l" defTabSz="99441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1958" kern="1200">
          <a:solidFill>
            <a:schemeClr val="tx1"/>
          </a:solidFill>
          <a:latin typeface="+mn-lt"/>
          <a:ea typeface="+mn-ea"/>
          <a:cs typeface="+mn-cs"/>
        </a:defRPr>
      </a:lvl6pPr>
      <a:lvl7pPr marL="3231834" indent="-248603" algn="l" defTabSz="99441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1958" kern="1200">
          <a:solidFill>
            <a:schemeClr val="tx1"/>
          </a:solidFill>
          <a:latin typeface="+mn-lt"/>
          <a:ea typeface="+mn-ea"/>
          <a:cs typeface="+mn-cs"/>
        </a:defRPr>
      </a:lvl7pPr>
      <a:lvl8pPr marL="3729039" indent="-248603" algn="l" defTabSz="99441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1958" kern="1200">
          <a:solidFill>
            <a:schemeClr val="tx1"/>
          </a:solidFill>
          <a:latin typeface="+mn-lt"/>
          <a:ea typeface="+mn-ea"/>
          <a:cs typeface="+mn-cs"/>
        </a:defRPr>
      </a:lvl8pPr>
      <a:lvl9pPr marL="4226244" indent="-248603" algn="l" defTabSz="994410" rtl="0" eaLnBrk="1" latinLnBrk="0" hangingPunct="1">
        <a:lnSpc>
          <a:spcPct val="90000"/>
        </a:lnSpc>
        <a:spcBef>
          <a:spcPts val="544"/>
        </a:spcBef>
        <a:buFont typeface="Arial" panose="020B0604020202020204" pitchFamily="34" charset="0"/>
        <a:buChar char="•"/>
        <a:defRPr sz="19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94410" rtl="0" eaLnBrk="1" latinLnBrk="0" hangingPunct="1">
        <a:defRPr sz="1958" kern="1200">
          <a:solidFill>
            <a:schemeClr val="tx1"/>
          </a:solidFill>
          <a:latin typeface="+mn-lt"/>
          <a:ea typeface="+mn-ea"/>
          <a:cs typeface="+mn-cs"/>
        </a:defRPr>
      </a:lvl1pPr>
      <a:lvl2pPr marL="497205" algn="l" defTabSz="994410" rtl="0" eaLnBrk="1" latinLnBrk="0" hangingPunct="1">
        <a:defRPr sz="1958" kern="1200">
          <a:solidFill>
            <a:schemeClr val="tx1"/>
          </a:solidFill>
          <a:latin typeface="+mn-lt"/>
          <a:ea typeface="+mn-ea"/>
          <a:cs typeface="+mn-cs"/>
        </a:defRPr>
      </a:lvl2pPr>
      <a:lvl3pPr marL="994410" algn="l" defTabSz="994410" rtl="0" eaLnBrk="1" latinLnBrk="0" hangingPunct="1">
        <a:defRPr sz="1958" kern="1200">
          <a:solidFill>
            <a:schemeClr val="tx1"/>
          </a:solidFill>
          <a:latin typeface="+mn-lt"/>
          <a:ea typeface="+mn-ea"/>
          <a:cs typeface="+mn-cs"/>
        </a:defRPr>
      </a:lvl3pPr>
      <a:lvl4pPr marL="1491615" algn="l" defTabSz="994410" rtl="0" eaLnBrk="1" latinLnBrk="0" hangingPunct="1">
        <a:defRPr sz="1958" kern="1200">
          <a:solidFill>
            <a:schemeClr val="tx1"/>
          </a:solidFill>
          <a:latin typeface="+mn-lt"/>
          <a:ea typeface="+mn-ea"/>
          <a:cs typeface="+mn-cs"/>
        </a:defRPr>
      </a:lvl4pPr>
      <a:lvl5pPr marL="1988821" algn="l" defTabSz="994410" rtl="0" eaLnBrk="1" latinLnBrk="0" hangingPunct="1">
        <a:defRPr sz="1958" kern="1200">
          <a:solidFill>
            <a:schemeClr val="tx1"/>
          </a:solidFill>
          <a:latin typeface="+mn-lt"/>
          <a:ea typeface="+mn-ea"/>
          <a:cs typeface="+mn-cs"/>
        </a:defRPr>
      </a:lvl5pPr>
      <a:lvl6pPr marL="2486025" algn="l" defTabSz="994410" rtl="0" eaLnBrk="1" latinLnBrk="0" hangingPunct="1">
        <a:defRPr sz="1958" kern="1200">
          <a:solidFill>
            <a:schemeClr val="tx1"/>
          </a:solidFill>
          <a:latin typeface="+mn-lt"/>
          <a:ea typeface="+mn-ea"/>
          <a:cs typeface="+mn-cs"/>
        </a:defRPr>
      </a:lvl6pPr>
      <a:lvl7pPr marL="2983231" algn="l" defTabSz="994410" rtl="0" eaLnBrk="1" latinLnBrk="0" hangingPunct="1">
        <a:defRPr sz="1958" kern="1200">
          <a:solidFill>
            <a:schemeClr val="tx1"/>
          </a:solidFill>
          <a:latin typeface="+mn-lt"/>
          <a:ea typeface="+mn-ea"/>
          <a:cs typeface="+mn-cs"/>
        </a:defRPr>
      </a:lvl7pPr>
      <a:lvl8pPr marL="3480436" algn="l" defTabSz="994410" rtl="0" eaLnBrk="1" latinLnBrk="0" hangingPunct="1">
        <a:defRPr sz="1958" kern="1200">
          <a:solidFill>
            <a:schemeClr val="tx1"/>
          </a:solidFill>
          <a:latin typeface="+mn-lt"/>
          <a:ea typeface="+mn-ea"/>
          <a:cs typeface="+mn-cs"/>
        </a:defRPr>
      </a:lvl8pPr>
      <a:lvl9pPr marL="3977641" algn="l" defTabSz="994410" rtl="0" eaLnBrk="1" latinLnBrk="0" hangingPunct="1">
        <a:defRPr sz="195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ashboard">
            <a:extLst>
              <a:ext uri="{FF2B5EF4-FFF2-40B4-BE49-F238E27FC236}">
                <a16:creationId xmlns:a16="http://schemas.microsoft.com/office/drawing/2014/main" id="{6BE55ABF-E237-40BE-B0A9-4EB97709F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00113"/>
            <a:ext cx="9983208" cy="281590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FBD281C-9E3E-1449-88AD-83795C447633}"/>
              </a:ext>
            </a:extLst>
          </p:cNvPr>
          <p:cNvSpPr/>
          <p:nvPr/>
        </p:nvSpPr>
        <p:spPr>
          <a:xfrm>
            <a:off x="4253948" y="-900113"/>
            <a:ext cx="1457739" cy="3302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-----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</TotalTime>
  <Words>1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alvianialess@gmail.com</cp:lastModifiedBy>
  <cp:revision>1</cp:revision>
  <cp:lastPrinted>2022-01-19T22:22:33Z</cp:lastPrinted>
  <dcterms:created xsi:type="dcterms:W3CDTF">2022-01-19T18:54:54Z</dcterms:created>
  <dcterms:modified xsi:type="dcterms:W3CDTF">2022-01-19T22:49:43Z</dcterms:modified>
</cp:coreProperties>
</file>

<file path=docProps/thumbnail.jpeg>
</file>